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8" r:id="rId6"/>
    <p:sldId id="267" r:id="rId7"/>
    <p:sldId id="269" r:id="rId8"/>
    <p:sldId id="270" r:id="rId9"/>
    <p:sldId id="262" r:id="rId10"/>
    <p:sldId id="263" r:id="rId11"/>
    <p:sldId id="261" r:id="rId12"/>
    <p:sldId id="259" r:id="rId13"/>
    <p:sldId id="271" r:id="rId14"/>
    <p:sldId id="265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>
      <p:cViewPr varScale="1">
        <p:scale>
          <a:sx n="112" d="100"/>
          <a:sy n="112" d="100"/>
        </p:scale>
        <p:origin x="384" y="1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MiniMax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Độ khó</c:v>
                </c:pt>
                <c:pt idx="1">
                  <c:v>Thời gian xử lí</c:v>
                </c:pt>
                <c:pt idx="2">
                  <c:v>Tự đánh giá thuật toán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4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39-974A-9E78-B8B94C8AFF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Alpha-beta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Độ khó</c:v>
                </c:pt>
                <c:pt idx="1">
                  <c:v>Thời gian xử lí</c:v>
                </c:pt>
                <c:pt idx="2">
                  <c:v>Tự đánh giá thuật toán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39-974A-9E78-B8B94C8AF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90272944"/>
        <c:axId val="990274592"/>
        <c:axId val="0"/>
      </c:bar3DChart>
      <c:catAx>
        <c:axId val="99027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990274592"/>
        <c:crosses val="autoZero"/>
        <c:auto val="1"/>
        <c:lblAlgn val="ctr"/>
        <c:lblOffset val="100"/>
        <c:noMultiLvlLbl val="0"/>
      </c:catAx>
      <c:valAx>
        <c:axId val="99027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99027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1/14/22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1/14/22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1/14/22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1/14/22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9941844" cy="200025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CÁC THUẬT TOÁN THÔNG MINH NHÂN TẠO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ỨNG DỤNG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28290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Hô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Thiên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Phúc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1760147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Trương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Văn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Đắc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1760274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Nguyễn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Nam – 18600177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chơi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29439CB-984D-449B-913C-51220432C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endParaRPr lang="en-US" sz="2000" b="1" cap="none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A48F071-2CC1-4CD0-BA9B-87745B310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>
            <a:normAutofit/>
          </a:bodyPr>
          <a:lstStyle/>
          <a:p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ván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b="1" cap="non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cap="non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</a:t>
            </a:r>
            <a:endParaRPr lang="en-US" sz="2000" b="1" cap="none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6A5988E0-FF7C-B142-9BE2-D0F0CAC87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19786"/>
            <a:ext cx="5078413" cy="3050427"/>
          </a:xfrm>
          <a:prstGeom prst="rect">
            <a:avLst/>
          </a:prstGeom>
        </p:spPr>
      </p:pic>
      <p:pic>
        <p:nvPicPr>
          <p:cNvPr id="14" name="Content Placeholder 13" descr="Graphical user interface&#10;&#10;Description automatically generated">
            <a:extLst>
              <a:ext uri="{FF2B5EF4-FFF2-40B4-BE49-F238E27FC236}">
                <a16:creationId xmlns:a16="http://schemas.microsoft.com/office/drawing/2014/main" id="{A901C0A4-C536-8E44-8836-E4CE75C1D8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0813" y="2921476"/>
            <a:ext cx="5078412" cy="30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LỜI CẢM ƠN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A5A83D-260D-4F53-A3CF-7DB3C3AF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060848"/>
            <a:ext cx="9149756" cy="36004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đỡ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thắc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VN" sz="1800" b="1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hạnh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phúc</a:t>
            </a:r>
            <a:r>
              <a:rPr lang="en-US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en-VN" sz="18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MiniMax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Alpha-beta Pruning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dung code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PvC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5374-C123-1548-B1DB-632D2D9A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V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03BA8B-FC60-814D-86AA-83B22A0CE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702303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MiniMax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2E5BA-9B73-F545-959C-23A8E9189F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098199"/>
            <a:ext cx="5955649" cy="5682682"/>
          </a:xfrm>
        </p:spPr>
      </p:pic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B2E00E-9DC2-3946-A651-65B54FEF1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81" y="1098199"/>
            <a:ext cx="5955649" cy="5682683"/>
          </a:xfr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92170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Alpha-beta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D3C33-BA77-C640-92A4-1ABEC22DB6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196340"/>
            <a:ext cx="5749938" cy="5486400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630A5DE-5637-C04F-BCF6-A37E96B701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196340"/>
            <a:ext cx="5749938" cy="5486400"/>
          </a:xfr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7334" y="990600"/>
            <a:ext cx="4350973" cy="2438400"/>
          </a:xfrm>
        </p:spPr>
        <p:txBody>
          <a:bodyPr anchor="b">
            <a:norm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3BE45C7-ABFA-49E2-BC3F-A5D77D5AE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7335" y="3429000"/>
            <a:ext cx="4062942" cy="193040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7E02C-A1F1-4D43-83C7-035B71E0B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445469"/>
            <a:ext cx="7232803" cy="59670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66A386-568B-477F-BBE8-6BB0ACED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MiniMax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Alpha – beta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22F5F4-33B5-4A5F-806F-D7164B21B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Minimax </a:t>
            </a:r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D0D9B0-B995-4B46-8177-3477E9F77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 – beta 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3301B-39A2-634C-A794-8D699B67E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" y="2248475"/>
            <a:ext cx="4824921" cy="398665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A16EF1-B79C-E14A-868D-053B797F58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81" y="2348880"/>
            <a:ext cx="6287934" cy="36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408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18924" y="908720"/>
            <a:ext cx="5082740" cy="914400"/>
          </a:xfrm>
        </p:spPr>
        <p:txBody>
          <a:bodyPr/>
          <a:lstStyle/>
          <a:p>
            <a:r>
              <a:rPr lang="en-US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thua</a:t>
            </a:r>
            <a:endParaRPr lang="en-US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24E309-0129-D64E-BDF4-0F5E60C0E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85" y="1823120"/>
            <a:ext cx="5079028" cy="484624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496644" y="908720"/>
            <a:ext cx="5082740" cy="914400"/>
          </a:xfrm>
        </p:spPr>
        <p:txBody>
          <a:bodyPr/>
          <a:lstStyle/>
          <a:p>
            <a:r>
              <a:rPr lang="en-US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en-US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F70542-BD07-814D-A0E0-1BD954718C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52" y="1823120"/>
            <a:ext cx="5079028" cy="4846240"/>
          </a:xfr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404665"/>
            <a:ext cx="8938472" cy="1800199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dung code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code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DA9A6C-0438-EE42-8C3E-D69A2409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307056"/>
            <a:ext cx="6046691" cy="576955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C74732-39F8-3244-BC84-4F020B68A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10" y="1304764"/>
            <a:ext cx="6038295" cy="57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16x9</Template>
  <TotalTime>128</TotalTime>
  <Words>239</Words>
  <Application>Microsoft Macintosh PowerPoint</Application>
  <PresentationFormat>Custom</PresentationFormat>
  <Paragraphs>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Tech 16x9</vt:lpstr>
      <vt:lpstr>CÁC THUẬT TOÁN THÔNG MINH NHÂN TẠO và ỨNG DỤNG</vt:lpstr>
      <vt:lpstr>Nội dung chính:</vt:lpstr>
      <vt:lpstr>Các thuật toán:</vt:lpstr>
      <vt:lpstr>Thuật toán MiniMax</vt:lpstr>
      <vt:lpstr>Alpha-beta</vt:lpstr>
      <vt:lpstr>Mô tả thuật toán </vt:lpstr>
      <vt:lpstr>Mô tả thuật toán MiniMax và Alpha – beta </vt:lpstr>
      <vt:lpstr>Tính thắng thua và điểm số</vt:lpstr>
      <vt:lpstr>Nội dung code Giao diện bàn cờ: code </vt:lpstr>
      <vt:lpstr>Giao diện khi chơi </vt:lpstr>
      <vt:lpstr>LỜI CẢM ƠN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THUẬT TOÁN THÔNG MINH NHÂN TẠO và ỨNG DỤNG</dc:title>
  <dc:creator>NGUYỄN TRUNG NAM</dc:creator>
  <cp:lastModifiedBy>NGUYỄN TRUNG NAM</cp:lastModifiedBy>
  <cp:revision>2</cp:revision>
  <dcterms:created xsi:type="dcterms:W3CDTF">2022-01-13T13:57:34Z</dcterms:created>
  <dcterms:modified xsi:type="dcterms:W3CDTF">2022-01-14T07:49:08Z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